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0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5B55-11F9-4BE3-851A-974142ECAA63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0CB1-3923-4B62-AAEB-82A3E987CB7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5B55-11F9-4BE3-851A-974142ECAA63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0CB1-3923-4B62-AAEB-82A3E987C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5B55-11F9-4BE3-851A-974142ECAA63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0CB1-3923-4B62-AAEB-82A3E987C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5B55-11F9-4BE3-851A-974142ECAA63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0CB1-3923-4B62-AAEB-82A3E987C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5B55-11F9-4BE3-851A-974142ECAA63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0CB1-3923-4B62-AAEB-82A3E987CB7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5B55-11F9-4BE3-851A-974142ECAA63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0CB1-3923-4B62-AAEB-82A3E987C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5B55-11F9-4BE3-851A-974142ECAA63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0CB1-3923-4B62-AAEB-82A3E987C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5B55-11F9-4BE3-851A-974142ECAA63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0CB1-3923-4B62-AAEB-82A3E987C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5B55-11F9-4BE3-851A-974142ECAA63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0CB1-3923-4B62-AAEB-82A3E987CB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5B55-11F9-4BE3-851A-974142ECAA63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0CB1-3923-4B62-AAEB-82A3E987CB7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6435B55-11F9-4BE3-851A-974142ECAA63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63A0CB1-3923-4B62-AAEB-82A3E987CB7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6435B55-11F9-4BE3-851A-974142ECAA63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63A0CB1-3923-4B62-AAEB-82A3E987CB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Literary Devices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Figurative Language &amp;</a:t>
            </a:r>
          </a:p>
          <a:p>
            <a:r>
              <a:rPr lang="en-US" dirty="0" smtClean="0"/>
              <a:t>Figures of Speech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5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Idioms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 expression in English, that doesn’t mean what it sounds like it should mean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FORMAT:</a:t>
            </a:r>
          </a:p>
          <a:p>
            <a:r>
              <a:rPr lang="en-US" dirty="0"/>
              <a:t>Format can vary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EXAMPLES:</a:t>
            </a:r>
          </a:p>
          <a:p>
            <a:r>
              <a:rPr lang="en-US" dirty="0" smtClean="0"/>
              <a:t>He was walking on thin ice</a:t>
            </a:r>
            <a:endParaRPr lang="en-US" dirty="0"/>
          </a:p>
          <a:p>
            <a:r>
              <a:rPr lang="en-US" dirty="0" smtClean="0"/>
              <a:t>Drama was not her cup of tea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Can be very descriptive, but sometimes won’t make sense to people who haven’t heard them before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28800"/>
            <a:ext cx="3352362" cy="3377194"/>
          </a:xfrm>
        </p:spPr>
      </p:pic>
    </p:spTree>
    <p:extLst>
      <p:ext uri="{BB962C8B-B14F-4D97-AF65-F5344CB8AC3E}">
        <p14:creationId xmlns:p14="http://schemas.microsoft.com/office/powerpoint/2010/main" val="20316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Comparing two unlike objects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FORMAT: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(something) is (something else)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EXAMPLES: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He is an angel</a:t>
            </a:r>
          </a:p>
          <a:p>
            <a:r>
              <a:rPr lang="en-US" dirty="0" smtClean="0"/>
              <a:t>She was a rock</a:t>
            </a:r>
          </a:p>
          <a:p>
            <a:endParaRPr lang="en-US" dirty="0"/>
          </a:p>
          <a:p>
            <a:r>
              <a:rPr lang="en-US" dirty="0" smtClean="0"/>
              <a:t>They are not actually those things, they just have a similar quality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057400"/>
            <a:ext cx="2952974" cy="2220119"/>
          </a:xfrm>
        </p:spPr>
      </p:pic>
    </p:spTree>
    <p:extLst>
      <p:ext uri="{BB962C8B-B14F-4D97-AF65-F5344CB8AC3E}">
        <p14:creationId xmlns:p14="http://schemas.microsoft.com/office/powerpoint/2010/main" val="52884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Comparing two objects using “</a:t>
            </a:r>
            <a:r>
              <a:rPr lang="en-US" dirty="0" smtClean="0">
                <a:solidFill>
                  <a:srgbClr val="0070C0"/>
                </a:solidFill>
              </a:rPr>
              <a:t>like</a:t>
            </a:r>
            <a:r>
              <a:rPr lang="en-US" dirty="0" smtClean="0"/>
              <a:t>” or “</a:t>
            </a:r>
            <a:r>
              <a:rPr lang="en-US" dirty="0" smtClean="0">
                <a:solidFill>
                  <a:srgbClr val="0070C0"/>
                </a:solidFill>
              </a:rPr>
              <a:t>as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FORMAT:</a:t>
            </a:r>
          </a:p>
          <a:p>
            <a:r>
              <a:rPr lang="en-US" dirty="0" smtClean="0"/>
              <a:t>_________ was as ________ as</a:t>
            </a:r>
          </a:p>
          <a:p>
            <a:r>
              <a:rPr lang="en-US" dirty="0" smtClean="0"/>
              <a:t>_________ is like __________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EXAMPLES:</a:t>
            </a:r>
          </a:p>
          <a:p>
            <a:r>
              <a:rPr lang="en-US" dirty="0" smtClean="0"/>
              <a:t>He was a like a movie star, with glistening white teeth</a:t>
            </a:r>
          </a:p>
          <a:p>
            <a:r>
              <a:rPr lang="en-US" dirty="0" smtClean="0"/>
              <a:t>She was as strong as an ant, which is actually really strong</a:t>
            </a:r>
          </a:p>
          <a:p>
            <a:endParaRPr lang="en-US" dirty="0" smtClean="0"/>
          </a:p>
          <a:p>
            <a:r>
              <a:rPr lang="en-US" dirty="0" smtClean="0"/>
              <a:t>Similes clearly express a </a:t>
            </a:r>
            <a:r>
              <a:rPr lang="en-US" dirty="0" smtClean="0">
                <a:solidFill>
                  <a:srgbClr val="0070C0"/>
                </a:solidFill>
              </a:rPr>
              <a:t>similar</a:t>
            </a:r>
            <a:r>
              <a:rPr lang="en-US" dirty="0" smtClean="0"/>
              <a:t> quality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438400"/>
            <a:ext cx="2624138" cy="2686126"/>
          </a:xfrm>
        </p:spPr>
      </p:pic>
    </p:spTree>
    <p:extLst>
      <p:ext uri="{BB962C8B-B14F-4D97-AF65-F5344CB8AC3E}">
        <p14:creationId xmlns:p14="http://schemas.microsoft.com/office/powerpoint/2010/main" val="12118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Giving human qualities to non-human things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FORMAT:</a:t>
            </a:r>
          </a:p>
          <a:p>
            <a:r>
              <a:rPr lang="en-US" i="1" dirty="0" smtClean="0"/>
              <a:t>No specific format</a:t>
            </a:r>
          </a:p>
          <a:p>
            <a:r>
              <a:rPr lang="en-US" i="1" dirty="0" smtClean="0"/>
              <a:t>May be combined with other literary devices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EXAMPLES:</a:t>
            </a:r>
          </a:p>
          <a:p>
            <a:r>
              <a:rPr lang="en-US" dirty="0" smtClean="0"/>
              <a:t>The little dog laughed</a:t>
            </a:r>
          </a:p>
          <a:p>
            <a:r>
              <a:rPr lang="en-US" dirty="0" smtClean="0"/>
              <a:t>The flowers waved in the wind</a:t>
            </a:r>
          </a:p>
          <a:p>
            <a:endParaRPr lang="en-US" dirty="0" smtClean="0"/>
          </a:p>
          <a:p>
            <a:r>
              <a:rPr lang="en-US" dirty="0" smtClean="0"/>
              <a:t>Because they are not human, they cannot have human actions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14600"/>
            <a:ext cx="3255581" cy="2453481"/>
          </a:xfrm>
        </p:spPr>
      </p:pic>
    </p:spTree>
    <p:extLst>
      <p:ext uri="{BB962C8B-B14F-4D97-AF65-F5344CB8AC3E}">
        <p14:creationId xmlns:p14="http://schemas.microsoft.com/office/powerpoint/2010/main" val="18286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Hyperbole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An exaggeration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FORMAT:</a:t>
            </a:r>
          </a:p>
          <a:p>
            <a:r>
              <a:rPr lang="en-US" i="1" dirty="0" smtClean="0"/>
              <a:t>No specific format</a:t>
            </a:r>
          </a:p>
          <a:p>
            <a:r>
              <a:rPr lang="en-US" i="1" dirty="0" smtClean="0"/>
              <a:t>May be combined with other literary devices</a:t>
            </a:r>
            <a:endParaRPr lang="en-US" i="1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EXAMPLES:</a:t>
            </a:r>
          </a:p>
          <a:p>
            <a:r>
              <a:rPr lang="en-US" dirty="0" smtClean="0"/>
              <a:t>She was smarter than everyone in the room, just like Einstein</a:t>
            </a:r>
            <a:endParaRPr lang="en-US" dirty="0"/>
          </a:p>
          <a:p>
            <a:r>
              <a:rPr lang="en-US" dirty="0" smtClean="0"/>
              <a:t>His smile was brighter than the sun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They are not actually those things, they just have a similar quality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0"/>
            <a:ext cx="2362200" cy="247207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2672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Onomatopoeia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Sound words</a:t>
            </a:r>
          </a:p>
          <a:p>
            <a:r>
              <a:rPr lang="en-US" dirty="0" smtClean="0"/>
              <a:t>Words to represent actual sounds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FORMAT:</a:t>
            </a:r>
          </a:p>
          <a:p>
            <a:r>
              <a:rPr lang="en-US" i="1" dirty="0" smtClean="0"/>
              <a:t>No specific format, but can sometimes be written in CAPITAL LETTERS</a:t>
            </a:r>
            <a:endParaRPr lang="en-US" i="1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EXAMPLES:</a:t>
            </a:r>
          </a:p>
          <a:p>
            <a:r>
              <a:rPr lang="en-US" dirty="0" smtClean="0"/>
              <a:t>BANG!</a:t>
            </a:r>
            <a:endParaRPr lang="en-US" dirty="0"/>
          </a:p>
          <a:p>
            <a:r>
              <a:rPr lang="en-US" dirty="0" smtClean="0"/>
              <a:t>BOP!  BAM!  ZOWIE!!</a:t>
            </a:r>
          </a:p>
          <a:p>
            <a:r>
              <a:rPr lang="en-US" dirty="0" smtClean="0"/>
              <a:t>The duck said “Quack.”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You often find these in comic strips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1905000"/>
            <a:ext cx="3085381" cy="2819400"/>
          </a:xfrm>
        </p:spPr>
      </p:pic>
    </p:spTree>
    <p:extLst>
      <p:ext uri="{BB962C8B-B14F-4D97-AF65-F5344CB8AC3E}">
        <p14:creationId xmlns:p14="http://schemas.microsoft.com/office/powerpoint/2010/main" val="120114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Words used to create or describe something in detail</a:t>
            </a:r>
          </a:p>
          <a:p>
            <a:r>
              <a:rPr lang="en-US" dirty="0" smtClean="0"/>
              <a:t>Often used with other literary devices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FORMAT:</a:t>
            </a:r>
          </a:p>
          <a:p>
            <a:r>
              <a:rPr lang="en-US" i="1" dirty="0" smtClean="0"/>
              <a:t>No specific format</a:t>
            </a:r>
            <a:endParaRPr lang="en-US" i="1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EXAMPLES:</a:t>
            </a:r>
          </a:p>
          <a:p>
            <a:r>
              <a:rPr lang="en-US" dirty="0"/>
              <a:t>He is an angel</a:t>
            </a:r>
          </a:p>
          <a:p>
            <a:r>
              <a:rPr lang="en-US" dirty="0"/>
              <a:t>She was a rock</a:t>
            </a:r>
          </a:p>
          <a:p>
            <a:endParaRPr lang="en-US" dirty="0"/>
          </a:p>
          <a:p>
            <a:r>
              <a:rPr lang="en-US" dirty="0"/>
              <a:t>They are not actually those things, they just have a similar quality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371600"/>
            <a:ext cx="2091559" cy="195662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505200"/>
            <a:ext cx="2844800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2218" y="5791200"/>
            <a:ext cx="350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The sunset was painted across the sky.  The flowers smiled, even though their beauty almost paled next to magnificent sky.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8541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Oxymoron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Two opposites, put together to express an idea</a:t>
            </a:r>
          </a:p>
          <a:p>
            <a:r>
              <a:rPr lang="en-US" dirty="0" smtClean="0"/>
              <a:t>Often used to describe something, can be similar to a metaphor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FORMAT:</a:t>
            </a:r>
          </a:p>
          <a:p>
            <a:r>
              <a:rPr lang="en-US" dirty="0" smtClean="0"/>
              <a:t>Format can vary</a:t>
            </a:r>
          </a:p>
          <a:p>
            <a:r>
              <a:rPr lang="en-US" dirty="0" smtClean="0"/>
              <a:t>He was ____________________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EXAMPLES:</a:t>
            </a:r>
          </a:p>
          <a:p>
            <a:r>
              <a:rPr lang="en-US" dirty="0" smtClean="0"/>
              <a:t>Big baby</a:t>
            </a:r>
            <a:endParaRPr lang="en-US" dirty="0"/>
          </a:p>
          <a:p>
            <a:r>
              <a:rPr lang="en-US" dirty="0" smtClean="0"/>
              <a:t>Giant Shrimp</a:t>
            </a:r>
          </a:p>
          <a:p>
            <a:r>
              <a:rPr lang="en-US" dirty="0" smtClean="0"/>
              <a:t>Brilliant Idiot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The two opposites both apply in explaining something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066800"/>
            <a:ext cx="2209800" cy="2209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505200"/>
            <a:ext cx="1828800" cy="1560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4114800"/>
            <a:ext cx="252876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Repetition of the same beginning sound of a word, at least 3 times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FORMAT:</a:t>
            </a:r>
          </a:p>
          <a:p>
            <a:r>
              <a:rPr lang="en-US" dirty="0" smtClean="0"/>
              <a:t>_________ _________ ______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EXAMPLES:</a:t>
            </a:r>
          </a:p>
          <a:p>
            <a:r>
              <a:rPr lang="en-US" dirty="0" smtClean="0"/>
              <a:t>Big, beautiful bumblebees</a:t>
            </a:r>
            <a:endParaRPr lang="en-US" dirty="0"/>
          </a:p>
          <a:p>
            <a:r>
              <a:rPr lang="en-US" dirty="0" smtClean="0"/>
              <a:t>Round, rattling and ruffled…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Think like Dr. Seuss!</a:t>
            </a:r>
          </a:p>
          <a:p>
            <a:r>
              <a:rPr lang="en-US" dirty="0" smtClean="0"/>
              <a:t>The words can be descriptors, or a combination of word types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3200400" cy="24003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3906548"/>
            <a:ext cx="2857500" cy="221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622</TotalTime>
  <Words>454</Words>
  <Application>Microsoft Office PowerPoint</Application>
  <PresentationFormat>On-screen Show (4:3)</PresentationFormat>
  <Paragraphs>113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Corbel</vt:lpstr>
      <vt:lpstr>Wingdings</vt:lpstr>
      <vt:lpstr>Wingdings 2</vt:lpstr>
      <vt:lpstr>Wingdings 3</vt:lpstr>
      <vt:lpstr>Module</vt:lpstr>
      <vt:lpstr>Literary Devices</vt:lpstr>
      <vt:lpstr>Metaphor</vt:lpstr>
      <vt:lpstr>Simile</vt:lpstr>
      <vt:lpstr>Personification</vt:lpstr>
      <vt:lpstr>Hyperbole</vt:lpstr>
      <vt:lpstr>Onomatopoeia</vt:lpstr>
      <vt:lpstr>Imagery</vt:lpstr>
      <vt:lpstr>Oxymoron</vt:lpstr>
      <vt:lpstr>Alliteration</vt:lpstr>
      <vt:lpstr>Idioms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Literary Devices</dc:title>
  <dc:creator>teacher</dc:creator>
  <cp:lastModifiedBy>teacher</cp:lastModifiedBy>
  <cp:revision>8</cp:revision>
  <dcterms:created xsi:type="dcterms:W3CDTF">2014-10-30T22:01:17Z</dcterms:created>
  <dcterms:modified xsi:type="dcterms:W3CDTF">2014-11-06T00:41:29Z</dcterms:modified>
</cp:coreProperties>
</file>